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52" d="100"/>
          <a:sy n="52" d="100"/>
        </p:scale>
        <p:origin x="2741" y="24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405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024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258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70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8495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286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6488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35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089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5412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811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72E17C-29AE-4BE3-8563-8E7582AE6120}" type="datetimeFigureOut">
              <a:rPr kumimoji="1" lang="ja-JP" altLang="en-US" smtClean="0"/>
              <a:t>2025/11/25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44DEF8-4046-4081-A693-CD3600847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009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936C57E7-839B-5EF7-771C-EFED3B6C5C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5" name="図 4" descr="冷蔵庫に貼られたポスター&#10;&#10;AI 生成コンテンツは誤りを含む可能性があります。">
            <a:extLst>
              <a:ext uri="{FF2B5EF4-FFF2-40B4-BE49-F238E27FC236}">
                <a16:creationId xmlns:a16="http://schemas.microsoft.com/office/drawing/2014/main" id="{DA2A435C-DE52-71C1-603E-800E9C83C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4915"/>
            <a:ext cx="6858000" cy="681417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8CCAD1-EC83-6ED6-CD04-1F4FE474A8E2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</p:spTree>
    <p:extLst>
      <p:ext uri="{BB962C8B-B14F-4D97-AF65-F5344CB8AC3E}">
        <p14:creationId xmlns:p14="http://schemas.microsoft.com/office/powerpoint/2010/main" val="1544930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B103F-F2F9-4B4A-6A07-61B73B356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08EF5AA5-E43B-D13B-C611-6D8BB18A6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63BE2D4-7762-9B3D-72B5-08E25663C46A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男性の写真のコラージュ&#10;&#10;AI 生成コンテンツは誤りを含む可能性があります。">
            <a:extLst>
              <a:ext uri="{FF2B5EF4-FFF2-40B4-BE49-F238E27FC236}">
                <a16:creationId xmlns:a16="http://schemas.microsoft.com/office/drawing/2014/main" id="{1AD72C42-8E3D-D454-E32B-D29F2413E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465" y="968722"/>
            <a:ext cx="7396384" cy="817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379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558EC-684C-42BA-E2D5-F6CB81146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2522826F-90B7-5A1B-4F53-FE1C72232C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A26A6CF-2B83-C5EE-7061-6BB5D59A9C36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テレビの絵画&#10;&#10;AI 生成コンテンツは誤りを含む可能性があります。">
            <a:extLst>
              <a:ext uri="{FF2B5EF4-FFF2-40B4-BE49-F238E27FC236}">
                <a16:creationId xmlns:a16="http://schemas.microsoft.com/office/drawing/2014/main" id="{930ADECD-0A8C-E4A4-9C46-08A5CCAA9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733"/>
            <a:ext cx="6858000" cy="821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97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C3315-3062-F66A-3F3A-819585977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ACC2387-C7AC-19EC-0C41-A7DBB10A46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7333D8A-96D1-7DDA-E7E9-03AD22A2B0B9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壁に貼られたポスター&#10;&#10;AI 生成コンテンツは誤りを含む可能性があります。">
            <a:extLst>
              <a:ext uri="{FF2B5EF4-FFF2-40B4-BE49-F238E27FC236}">
                <a16:creationId xmlns:a16="http://schemas.microsoft.com/office/drawing/2014/main" id="{62417AEF-F47D-7F7B-A619-A14753DA1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10820" y="1578444"/>
            <a:ext cx="8279640" cy="706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77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384C8-19F9-3877-4705-3A48DC262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5AE7C7E1-007B-F3C5-A5A0-CBD3F66AA2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200ADF8-66E7-337B-1C99-8385DECEB9BE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写真, 項目, 暮らし, 異な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7A4CC6F4-033A-12F6-A5F3-0603E982A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2821"/>
            <a:ext cx="6858000" cy="798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30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E7BBD-C07A-5A07-BCDD-D136A5A40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70A9294B-3D92-B572-A06B-875577FA2D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8C03004-D13C-069C-AF2C-C165DF5A649B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2" name="図 1" descr="川にかかる橋と時計台&#10;&#10;AI 生成コンテンツは誤りを含む可能性があります。">
            <a:extLst>
              <a:ext uri="{FF2B5EF4-FFF2-40B4-BE49-F238E27FC236}">
                <a16:creationId xmlns:a16="http://schemas.microsoft.com/office/drawing/2014/main" id="{A25FCEFC-9EF8-DC1D-9327-24F27BBAC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733"/>
            <a:ext cx="6858000" cy="740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84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31C04-658C-0809-32CA-FD8C84C4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51F5D651-6B79-4A68-91BE-BC03CE9FD8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748E317-14DC-DB55-B6B2-C3210ACEEE4A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5" name="図 4" descr="落書きされた壁&#10;&#10;AI 生成コンテンツは誤りを含む可能性があります。">
            <a:extLst>
              <a:ext uri="{FF2B5EF4-FFF2-40B4-BE49-F238E27FC236}">
                <a16:creationId xmlns:a16="http://schemas.microsoft.com/office/drawing/2014/main" id="{21169A10-5FB1-5CA1-2084-21D15B792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2733"/>
            <a:ext cx="6858000" cy="815440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8546A7-0033-2011-6DE3-01BAD8B2FFB4}"/>
              </a:ext>
            </a:extLst>
          </p:cNvPr>
          <p:cNvSpPr/>
          <p:nvPr/>
        </p:nvSpPr>
        <p:spPr>
          <a:xfrm>
            <a:off x="3428999" y="972732"/>
            <a:ext cx="3429001" cy="27586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AEF550D-6680-0A7C-F808-02631957B076}"/>
              </a:ext>
            </a:extLst>
          </p:cNvPr>
          <p:cNvSpPr/>
          <p:nvPr/>
        </p:nvSpPr>
        <p:spPr>
          <a:xfrm rot="327915">
            <a:off x="-542205" y="5491939"/>
            <a:ext cx="3178521" cy="41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6D898FB-D793-103C-FC5D-ECC5E72E37F2}"/>
              </a:ext>
            </a:extLst>
          </p:cNvPr>
          <p:cNvSpPr/>
          <p:nvPr/>
        </p:nvSpPr>
        <p:spPr>
          <a:xfrm rot="327915">
            <a:off x="-1160634" y="3254830"/>
            <a:ext cx="3178521" cy="41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FAB24C2-4770-8842-EFC4-340A7089866E}"/>
              </a:ext>
            </a:extLst>
          </p:cNvPr>
          <p:cNvSpPr/>
          <p:nvPr/>
        </p:nvSpPr>
        <p:spPr>
          <a:xfrm rot="157758">
            <a:off x="-2318107" y="776622"/>
            <a:ext cx="3178521" cy="41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98A61A6-C3EB-D511-2182-86571B0D8984}"/>
              </a:ext>
            </a:extLst>
          </p:cNvPr>
          <p:cNvSpPr/>
          <p:nvPr/>
        </p:nvSpPr>
        <p:spPr>
          <a:xfrm rot="157758">
            <a:off x="2635635" y="5768175"/>
            <a:ext cx="3178521" cy="7150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FA69139-6250-7B40-9DD4-DAA9EBEF07CC}"/>
              </a:ext>
            </a:extLst>
          </p:cNvPr>
          <p:cNvSpPr/>
          <p:nvPr/>
        </p:nvSpPr>
        <p:spPr>
          <a:xfrm rot="327915">
            <a:off x="4815106" y="2275440"/>
            <a:ext cx="3178521" cy="41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D86DBBD-480F-E273-BBD5-24119F16373A}"/>
              </a:ext>
            </a:extLst>
          </p:cNvPr>
          <p:cNvSpPr/>
          <p:nvPr/>
        </p:nvSpPr>
        <p:spPr>
          <a:xfrm rot="327915">
            <a:off x="5281269" y="5866140"/>
            <a:ext cx="3178521" cy="4190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050FB1E-ED59-BCAE-CE5D-A1AA5C7680C7}"/>
              </a:ext>
            </a:extLst>
          </p:cNvPr>
          <p:cNvSpPr/>
          <p:nvPr/>
        </p:nvSpPr>
        <p:spPr>
          <a:xfrm rot="252959">
            <a:off x="2352842" y="8295613"/>
            <a:ext cx="3178521" cy="11690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7AC41CF-B34C-F877-E2F0-BCAFB2F57EF9}"/>
              </a:ext>
            </a:extLst>
          </p:cNvPr>
          <p:cNvSpPr/>
          <p:nvPr/>
        </p:nvSpPr>
        <p:spPr>
          <a:xfrm>
            <a:off x="2101038" y="3379801"/>
            <a:ext cx="1358193" cy="31700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A44FFB4-8175-FBB3-AF2F-1FDBAD984B85}"/>
              </a:ext>
            </a:extLst>
          </p:cNvPr>
          <p:cNvSpPr/>
          <p:nvPr/>
        </p:nvSpPr>
        <p:spPr>
          <a:xfrm>
            <a:off x="742845" y="920665"/>
            <a:ext cx="3111263" cy="52795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68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349A0-4AF8-C024-7F69-32EBE85A7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14170F32-50C2-FD29-B24A-2A343B5D37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F5D263B-9267-4F65-D399-CFAB9EB61C57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写真, 部屋, 男, 座る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AC9972F-796A-EB98-9F5D-039A55878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239" y="964703"/>
            <a:ext cx="6961239" cy="817929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79A5542-B0FF-6331-55CA-78CAB2394149}"/>
              </a:ext>
            </a:extLst>
          </p:cNvPr>
          <p:cNvSpPr/>
          <p:nvPr/>
        </p:nvSpPr>
        <p:spPr>
          <a:xfrm>
            <a:off x="5371978" y="863815"/>
            <a:ext cx="3178521" cy="46520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EDF74C7-161E-E605-B4C4-93553582367A}"/>
              </a:ext>
            </a:extLst>
          </p:cNvPr>
          <p:cNvSpPr/>
          <p:nvPr/>
        </p:nvSpPr>
        <p:spPr>
          <a:xfrm>
            <a:off x="-884901" y="7993626"/>
            <a:ext cx="3196834" cy="11503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B1E2D73-2EB1-D773-10C8-EEA1DB08A14C}"/>
              </a:ext>
            </a:extLst>
          </p:cNvPr>
          <p:cNvSpPr/>
          <p:nvPr/>
        </p:nvSpPr>
        <p:spPr>
          <a:xfrm>
            <a:off x="1388132" y="8337755"/>
            <a:ext cx="3196834" cy="11503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F4F6819-01DC-EE04-405D-00C189211C71}"/>
              </a:ext>
            </a:extLst>
          </p:cNvPr>
          <p:cNvSpPr/>
          <p:nvPr/>
        </p:nvSpPr>
        <p:spPr>
          <a:xfrm>
            <a:off x="3810678" y="8657304"/>
            <a:ext cx="3196834" cy="115037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343FBDE-8B46-0A01-5693-18512EFD8F1E}"/>
              </a:ext>
            </a:extLst>
          </p:cNvPr>
          <p:cNvSpPr/>
          <p:nvPr/>
        </p:nvSpPr>
        <p:spPr>
          <a:xfrm>
            <a:off x="6773105" y="5542728"/>
            <a:ext cx="1027040" cy="32401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BF175DB-46C9-76F2-55E2-FA495BF5839E}"/>
              </a:ext>
            </a:extLst>
          </p:cNvPr>
          <p:cNvSpPr/>
          <p:nvPr/>
        </p:nvSpPr>
        <p:spPr>
          <a:xfrm>
            <a:off x="-707983" y="863815"/>
            <a:ext cx="1027040" cy="39461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7CD024A-224D-42E5-90CD-E285D2E5FC40}"/>
              </a:ext>
            </a:extLst>
          </p:cNvPr>
          <p:cNvSpPr/>
          <p:nvPr/>
        </p:nvSpPr>
        <p:spPr>
          <a:xfrm>
            <a:off x="-992199" y="4572000"/>
            <a:ext cx="1027040" cy="39461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599AC3F-E5BF-6AB7-DDE4-7CAF7539475C}"/>
              </a:ext>
            </a:extLst>
          </p:cNvPr>
          <p:cNvSpPr/>
          <p:nvPr/>
        </p:nvSpPr>
        <p:spPr>
          <a:xfrm>
            <a:off x="2462980" y="964702"/>
            <a:ext cx="685229" cy="424147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9AF7F07-D694-9EED-B670-7949C067BD65}"/>
              </a:ext>
            </a:extLst>
          </p:cNvPr>
          <p:cNvSpPr/>
          <p:nvPr/>
        </p:nvSpPr>
        <p:spPr>
          <a:xfrm>
            <a:off x="-202911" y="4384927"/>
            <a:ext cx="3019853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49AD0205-7EF8-87F1-A043-D14849E319F1}"/>
              </a:ext>
            </a:extLst>
          </p:cNvPr>
          <p:cNvSpPr/>
          <p:nvPr/>
        </p:nvSpPr>
        <p:spPr>
          <a:xfrm>
            <a:off x="2243861" y="4461442"/>
            <a:ext cx="3019853" cy="74473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D341C82-6F7B-0954-3ECE-E27A4D149A9B}"/>
              </a:ext>
            </a:extLst>
          </p:cNvPr>
          <p:cNvSpPr/>
          <p:nvPr/>
        </p:nvSpPr>
        <p:spPr>
          <a:xfrm>
            <a:off x="4549569" y="4860642"/>
            <a:ext cx="3019853" cy="74473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0832351-D19D-8233-EC2B-A7CE16E5BE86}"/>
              </a:ext>
            </a:extLst>
          </p:cNvPr>
          <p:cNvSpPr/>
          <p:nvPr/>
        </p:nvSpPr>
        <p:spPr>
          <a:xfrm>
            <a:off x="-274071" y="950287"/>
            <a:ext cx="3019853" cy="38902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DDF6DDE-26E9-2EA4-A09F-1A68A9265422}"/>
              </a:ext>
            </a:extLst>
          </p:cNvPr>
          <p:cNvSpPr/>
          <p:nvPr/>
        </p:nvSpPr>
        <p:spPr>
          <a:xfrm>
            <a:off x="3156987" y="937872"/>
            <a:ext cx="3019853" cy="5286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735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1978D-8702-FDD4-E937-7EB8D9001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F208843C-7B39-E1A8-0734-1877A2220C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456345E-8D4E-E6CC-42CB-F327D7231DB7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台の上に置かれた絵画&#10;&#10;AI 生成コンテンツは誤りを含む可能性があります。">
            <a:extLst>
              <a:ext uri="{FF2B5EF4-FFF2-40B4-BE49-F238E27FC236}">
                <a16:creationId xmlns:a16="http://schemas.microsoft.com/office/drawing/2014/main" id="{6645D69C-3404-4986-9ADD-D848724B6F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30453" y="1555547"/>
            <a:ext cx="8112429" cy="706447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5A81713-A694-DDE9-C35A-CAB3FA4D2264}"/>
              </a:ext>
            </a:extLst>
          </p:cNvPr>
          <p:cNvSpPr/>
          <p:nvPr/>
        </p:nvSpPr>
        <p:spPr>
          <a:xfrm>
            <a:off x="-261541" y="972733"/>
            <a:ext cx="7381082" cy="44140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0E8187D-7D12-33A1-92C0-7BB2A3449D75}"/>
              </a:ext>
            </a:extLst>
          </p:cNvPr>
          <p:cNvSpPr/>
          <p:nvPr/>
        </p:nvSpPr>
        <p:spPr>
          <a:xfrm>
            <a:off x="-261541" y="7950564"/>
            <a:ext cx="7381082" cy="18718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7B44EE1-858B-C7A3-D25A-B983672E6FE8}"/>
              </a:ext>
            </a:extLst>
          </p:cNvPr>
          <p:cNvSpPr/>
          <p:nvPr/>
        </p:nvSpPr>
        <p:spPr>
          <a:xfrm>
            <a:off x="-523082" y="4394757"/>
            <a:ext cx="7381082" cy="57518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8354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59805-09DA-1693-98C4-2412AAA4E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89540C03-68F6-5C9E-DBFF-3FA2F56093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71C868-4B87-6C63-197F-8D5DEE74646D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部屋に備えている様々な絵画&#10;&#10;AI 生成コンテンツは誤りを含む可能性があります。">
            <a:extLst>
              <a:ext uri="{FF2B5EF4-FFF2-40B4-BE49-F238E27FC236}">
                <a16:creationId xmlns:a16="http://schemas.microsoft.com/office/drawing/2014/main" id="{F46A68C2-22DD-4642-81D1-147F1C85E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532067" y="1504802"/>
            <a:ext cx="8171268" cy="710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32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22994-F3E1-9D22-2416-E05432B96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6847EA91-F9A0-3D80-FE77-43431EED6C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73959D9-BD73-E1A5-68DB-2753C8919ECD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壁に貼ってあるポスター&#10;&#10;AI 生成コンテンツは誤りを含む可能性があります。">
            <a:extLst>
              <a:ext uri="{FF2B5EF4-FFF2-40B4-BE49-F238E27FC236}">
                <a16:creationId xmlns:a16="http://schemas.microsoft.com/office/drawing/2014/main" id="{DA6BA284-145D-060B-432E-E165B3817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81" y="952539"/>
            <a:ext cx="7034981" cy="819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68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51DC8-F79D-68C8-3D89-07CF270038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C3D49449-B137-7A9A-4FAA-9461C86F8C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E0CC746-BD6A-8E34-E680-4F0BA8803BBC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冷蔵庫に貼られたポスター&#10;&#10;AI 生成コンテンツは誤りを含む可能性があります。">
            <a:extLst>
              <a:ext uri="{FF2B5EF4-FFF2-40B4-BE49-F238E27FC236}">
                <a16:creationId xmlns:a16="http://schemas.microsoft.com/office/drawing/2014/main" id="{3E1D89A6-B313-C11D-C1FA-B62BFF6BB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" r="-82"/>
          <a:stretch>
            <a:fillRect/>
          </a:stretch>
        </p:blipFill>
        <p:spPr>
          <a:xfrm>
            <a:off x="0" y="1261913"/>
            <a:ext cx="6858000" cy="788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99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E118D-FE79-D411-AAC1-BC59AB281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F5222EC6-6D52-3809-DD68-AE6254F32B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78A2EB7-B9BE-245B-76F7-D25F03D222A6}"/>
              </a:ext>
            </a:extLst>
          </p:cNvPr>
          <p:cNvSpPr txBox="1"/>
          <p:nvPr/>
        </p:nvSpPr>
        <p:spPr>
          <a:xfrm>
            <a:off x="486697" y="387958"/>
            <a:ext cx="637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accent2">
                    <a:lumMod val="75000"/>
                  </a:schemeClr>
                </a:solidFill>
              </a:rPr>
              <a:t>みのり　生誕からのアルバム</a:t>
            </a:r>
          </a:p>
        </p:txBody>
      </p:sp>
      <p:pic>
        <p:nvPicPr>
          <p:cNvPr id="4" name="図 3" descr="部屋に置かれた絵画&#10;&#10;AI 生成コンテンツは誤りを含む可能性があります。">
            <a:extLst>
              <a:ext uri="{FF2B5EF4-FFF2-40B4-BE49-F238E27FC236}">
                <a16:creationId xmlns:a16="http://schemas.microsoft.com/office/drawing/2014/main" id="{242C1192-5E4F-51E0-CB19-94C024ED5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51149" y="1559318"/>
            <a:ext cx="8495734" cy="732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6279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</TotalTime>
  <Words>65</Words>
  <Application>Microsoft Office PowerPoint</Application>
  <PresentationFormat>画面に合わせる (4:3)</PresentationFormat>
  <Paragraphs>13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みのり 長沖</dc:creator>
  <cp:lastModifiedBy>みのり 長沖</cp:lastModifiedBy>
  <cp:revision>2</cp:revision>
  <dcterms:created xsi:type="dcterms:W3CDTF">2025-11-24T07:20:54Z</dcterms:created>
  <dcterms:modified xsi:type="dcterms:W3CDTF">2025-11-25T09:03:09Z</dcterms:modified>
</cp:coreProperties>
</file>